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50754FC-789E-C660-C6C5-26C160574D9E}" v="14" dt="2026-08-20T13:49:57.6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745"/>
  </p:normalViewPr>
  <p:slideViewPr>
    <p:cSldViewPr snapToGrid="0">
      <p:cViewPr varScale="1">
        <p:scale>
          <a:sx n="68" d="100"/>
          <a:sy n="68" d="100"/>
        </p:scale>
        <p:origin x="30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743218" y="2974669"/>
            <a:ext cx="4073237" cy="504753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28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  <a:endParaRPr lang="en-US" sz="3000" b="1" dirty="0">
              <a:solidFill>
                <a:srgbClr val="231F20"/>
              </a:solidFill>
              <a:latin typeface="Franklin Gothic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 Hotdog or </a:t>
            </a:r>
            <a:br>
              <a:rPr lang="en-GB" sz="2400" dirty="0"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4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Vegan Meatball Sub (Ve)</a:t>
            </a:r>
          </a:p>
          <a:p>
            <a:pPr algn="ctr"/>
            <a:endParaRPr lang="en-GB" sz="3500" b="1" dirty="0">
              <a:solidFill>
                <a:srgbClr val="231F20"/>
              </a:solidFill>
              <a:latin typeface="Franklin Gothic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  <a:endParaRPr lang="en-US" sz="3000" b="1" dirty="0">
              <a:solidFill>
                <a:srgbClr val="231F20"/>
              </a:solidFill>
              <a:latin typeface="Franklin Gothic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Whizz Bang Chips, </a:t>
            </a:r>
            <a:br>
              <a:rPr lang="en-GB" sz="2400" dirty="0"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4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BBQ Beans</a:t>
            </a:r>
            <a:br>
              <a:rPr lang="en-GB" sz="2400" dirty="0"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</a:br>
            <a:r>
              <a:rPr lang="en-GB" sz="2400" dirty="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Corn on the Cob</a:t>
            </a:r>
          </a:p>
          <a:p>
            <a:pPr algn="ctr"/>
            <a:endParaRPr lang="en-US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Franklin Gothic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  <a:endParaRPr lang="en-US" sz="3000" b="1" dirty="0">
              <a:solidFill>
                <a:srgbClr val="231F20"/>
              </a:solidFill>
              <a:latin typeface="Franklin Gothic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>
                <a:solidFill>
                  <a:srgbClr val="231F20"/>
                </a:solidFill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  <a:t> Sparkler Cake</a:t>
            </a:r>
            <a:br>
              <a:rPr lang="en-GB" sz="2400">
                <a:latin typeface="Arial Narrow"/>
                <a:ea typeface="Roboto" panose="02000000000000000000" pitchFamily="2" charset="0"/>
                <a:cs typeface="Roboto" panose="02000000000000000000" pitchFamily="2" charset="0"/>
              </a:rPr>
            </a:br>
            <a:endParaRPr lang="en-GB" sz="2400" dirty="0">
              <a:solidFill>
                <a:srgbClr val="231F20"/>
              </a:solidFill>
              <a:latin typeface="Arial Narrow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531739" y="8022205"/>
            <a:ext cx="249619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7EBC33DE6E5C34BBD80C2C78E2E26EC" ma:contentTypeVersion="7" ma:contentTypeDescription="Create a new document." ma:contentTypeScope="" ma:versionID="d0de91a54d9a1f30e6937b0bcbf79493">
  <xsd:schema xmlns:xsd="http://www.w3.org/2001/XMLSchema" xmlns:xs="http://www.w3.org/2001/XMLSchema" xmlns:p="http://schemas.microsoft.com/office/2006/metadata/properties" xmlns:ns2="c5e7a937-a3f7-45e1-bd95-073533655104" targetNamespace="http://schemas.microsoft.com/office/2006/metadata/properties" ma:root="true" ma:fieldsID="80b3a04bc174bdfd93d75d2fefde4caa" ns2:_="">
    <xsd:import namespace="c5e7a937-a3f7-45e1-bd95-0735336551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e7a937-a3f7-45e1-bd95-0735336551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1B0362-0AFF-4ED8-AE1D-BC48F01BE50B}">
  <ds:schemaRefs>
    <ds:schemaRef ds:uri="http://schemas.microsoft.com/office/2006/documentManagement/types"/>
    <ds:schemaRef ds:uri="http://purl.org/dc/terms/"/>
    <ds:schemaRef ds:uri="2343eec4-a8bb-46e8-949c-19aa8f30579a"/>
    <ds:schemaRef ds:uri="http://purl.org/dc/dcmitype/"/>
    <ds:schemaRef ds:uri="http://purl.org/dc/elements/1.1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2e70e135-83f8-41c8-a854-d55dcc40cc34"/>
    <ds:schemaRef ds:uri="http://schemas.microsoft.com/office/2006/metadata/properties"/>
    <ds:schemaRef ds:uri="c0ce68d2-f4a4-4963-9a31-30d16dda62a3"/>
    <ds:schemaRef ds:uri="2a4231d9-844b-42ba-9d15-21bb434c25e3"/>
  </ds:schemaRefs>
</ds:datastoreItem>
</file>

<file path=customXml/itemProps2.xml><?xml version="1.0" encoding="utf-8"?>
<ds:datastoreItem xmlns:ds="http://schemas.openxmlformats.org/officeDocument/2006/customXml" ds:itemID="{5638A579-3C76-47A6-A3BE-3B6BAED26C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e7a937-a3f7-45e1-bd95-0735336551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166</TotalTime>
  <Words>36</Words>
  <Application>Microsoft Office PowerPoint</Application>
  <PresentationFormat>Custom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Calibri</vt:lpstr>
      <vt:lpstr>Calibri Light</vt:lpstr>
      <vt:lpstr>Franklin Gothic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Victoria Rowe</cp:lastModifiedBy>
  <cp:revision>16</cp:revision>
  <dcterms:created xsi:type="dcterms:W3CDTF">2025-02-26T12:17:04Z</dcterms:created>
  <dcterms:modified xsi:type="dcterms:W3CDTF">2026-10-07T05:26:08Z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0x01010097EBC33DE6E5C34BBD80C2C78E2E26EC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  <property fmtid="{D5CDD505-2E9C-101B-9397-08002B2CF9AE}" pid="5" name="MediaServiceImageTags">
    <vt:lpwstr/>
  </property>
  <property fmtid="{D5CDD505-2E9C-101B-9397-08002B2CF9AE}" pid="6" name="Order">
    <vt:r8>1393200</vt:r8>
  </property>
  <property fmtid="{D5CDD505-2E9C-101B-9397-08002B2CF9AE}" pid="7" name="xd_Signature">
    <vt:bool>false</vt:bool>
  </property>
  <property fmtid="{D5CDD505-2E9C-101B-9397-08002B2CF9AE}" pid="8" name="xd_ProgID">
    <vt:lpwstr/>
  </property>
  <property fmtid="{D5CDD505-2E9C-101B-9397-08002B2CF9AE}" pid="9" name="_SourceUrl">
    <vt:lpwstr/>
  </property>
  <property fmtid="{D5CDD505-2E9C-101B-9397-08002B2CF9AE}" pid="10" name="_SharedFileIndex">
    <vt:lpwstr/>
  </property>
  <property fmtid="{D5CDD505-2E9C-101B-9397-08002B2CF9AE}" pid="11" name="ComplianceAssetId">
    <vt:lpwstr/>
  </property>
  <property fmtid="{D5CDD505-2E9C-101B-9397-08002B2CF9AE}" pid="12" name="TemplateUrl">
    <vt:lpwstr/>
  </property>
  <property fmtid="{D5CDD505-2E9C-101B-9397-08002B2CF9AE}" pid="13" name="_ExtendedDescription">
    <vt:lpwstr/>
  </property>
  <property fmtid="{D5CDD505-2E9C-101B-9397-08002B2CF9AE}" pid="14" name="TriggerFlowInfo">
    <vt:lpwstr/>
  </property>
</Properties>
</file>