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7E8EDD-2459-C244-A2AF-9E981D2D319B}" v="1" dt="2025-08-06T13:58:12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44" d="100"/>
          <a:sy n="44" d="100"/>
        </p:scale>
        <p:origin x="22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3641592"/>
            <a:ext cx="407323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Shepherds Pie or Veggie Shepherds Pie (V)</a:t>
            </a:r>
          </a:p>
          <a:p>
            <a:pPr algn="ctr"/>
            <a:endParaRPr lang="en-GB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Mini Yorkshire Pudding, Peas, Carrots and Gravy</a:t>
            </a:r>
          </a:p>
          <a:p>
            <a:pPr algn="ctr"/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Jam and Coconut Sponge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484450" y="8670596"/>
            <a:ext cx="2590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8" ma:contentTypeDescription="Create a new document." ma:contentTypeScope="" ma:versionID="c5e9bb343ccf6b0b9cdb6daee4bf479b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d8a65aeab933480d5fa95c3c99241f0b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90B4E2-7F0E-46C1-92A1-098A94666C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1B0362-0AFF-4ED8-AE1D-BC48F01BE50B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2e70e135-83f8-41c8-a854-d55dcc40cc34"/>
    <ds:schemaRef ds:uri="http://schemas.microsoft.com/office/infopath/2007/PartnerControls"/>
    <ds:schemaRef ds:uri="2343eec4-a8bb-46e8-949c-19aa8f30579a"/>
    <ds:schemaRef ds:uri="c0ce68d2-f4a4-4963-9a31-30d16dda62a3"/>
    <ds:schemaRef ds:uri="2a4231d9-844b-42ba-9d15-21bb434c25e3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147</TotalTime>
  <Words>32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Victoria Rowe</cp:lastModifiedBy>
  <cp:revision>9</cp:revision>
  <dcterms:created xsi:type="dcterms:W3CDTF">2025-02-26T12:17:04Z</dcterms:created>
  <dcterms:modified xsi:type="dcterms:W3CDTF">2026-03-09T12:31:17Z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</Properties>
</file>